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686800" cy="5333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Lingaraja</a:t>
            </a:r>
            <a:r>
              <a:rPr lang="en-US" dirty="0" smtClean="0"/>
              <a:t> Temple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  <a:latin typeface="Bell MT" pitchFamily="18" charset="0"/>
              </a:rPr>
              <a:t>Lingaraja</a:t>
            </a:r>
            <a:r>
              <a:rPr lang="en-US" b="1" dirty="0" smtClean="0">
                <a:solidFill>
                  <a:schemeClr val="tx1"/>
                </a:solidFill>
                <a:latin typeface="Bell MT" pitchFamily="18" charset="0"/>
              </a:rPr>
              <a:t> Temple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is a Hindu temple dedicated to Shiva 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one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of the oldest temples in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Bhubaneswar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The temple represents the quintessence of the Kalinga Architecture and culminating the medieval stages of the architectural tradition at Bhubaneswar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temple’s structure is made up of the stone of the darkest shade. 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temple is built in vast area in </a:t>
            </a:r>
            <a:r>
              <a:rPr lang="en-US" dirty="0" err="1" smtClean="0">
                <a:solidFill>
                  <a:schemeClr val="tx1"/>
                </a:solidFill>
                <a:latin typeface="Bell MT" pitchFamily="18" charset="0"/>
              </a:rPr>
              <a:t>Bhubaneshawara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and the height of the temple is around 55meteres. 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Beautiful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scriptures have been carved onto the walls of the temple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ion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gate where lions on both the sides of the gate and the lions crushing an elephant have been showcased at the lion entrance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ell MT" pitchFamily="18" charset="0"/>
              </a:rPr>
              <a:t>The </a:t>
            </a:r>
            <a:r>
              <a:rPr lang="en-US" sz="2400" dirty="0" smtClean="0">
                <a:latin typeface="Bell MT" pitchFamily="18" charset="0"/>
              </a:rPr>
              <a:t>temple is built in the </a:t>
            </a:r>
            <a:r>
              <a:rPr lang="en-US" sz="2400" i="1" dirty="0" smtClean="0">
                <a:latin typeface="Bell MT" pitchFamily="18" charset="0"/>
              </a:rPr>
              <a:t>Deula</a:t>
            </a:r>
            <a:r>
              <a:rPr lang="en-US" sz="2400" dirty="0" smtClean="0">
                <a:latin typeface="Bell MT" pitchFamily="18" charset="0"/>
              </a:rPr>
              <a:t> style that has four components namely, </a:t>
            </a:r>
            <a:endParaRPr lang="en-US" sz="2400" dirty="0" smtClean="0">
              <a:latin typeface="Bell MT" pitchFamily="18" charset="0"/>
            </a:endParaRPr>
          </a:p>
          <a:p>
            <a:pPr algn="just"/>
            <a:r>
              <a:rPr lang="en-US" sz="2400" i="1" dirty="0" smtClean="0">
                <a:latin typeface="Bell MT" pitchFamily="18" charset="0"/>
              </a:rPr>
              <a:t>vimana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dirty="0" smtClean="0">
                <a:latin typeface="Bell MT" pitchFamily="18" charset="0"/>
              </a:rPr>
              <a:t>(structure containing the sanctum</a:t>
            </a:r>
            <a:r>
              <a:rPr lang="en-US" sz="2400" dirty="0" smtClean="0">
                <a:latin typeface="Bell MT" pitchFamily="18" charset="0"/>
              </a:rPr>
              <a:t>),</a:t>
            </a:r>
          </a:p>
          <a:p>
            <a:pPr algn="just"/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i="1" dirty="0" smtClean="0">
                <a:latin typeface="Bell MT" pitchFamily="18" charset="0"/>
              </a:rPr>
              <a:t>jagamohana</a:t>
            </a:r>
            <a:r>
              <a:rPr lang="en-US" sz="2400" dirty="0" smtClean="0">
                <a:latin typeface="Bell MT" pitchFamily="18" charset="0"/>
              </a:rPr>
              <a:t> (assembly hall</a:t>
            </a:r>
            <a:r>
              <a:rPr lang="en-US" sz="2400" dirty="0" smtClean="0">
                <a:latin typeface="Bell MT" pitchFamily="18" charset="0"/>
              </a:rPr>
              <a:t>),</a:t>
            </a:r>
          </a:p>
          <a:p>
            <a:pPr algn="just"/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i="1" dirty="0" err="1" smtClean="0">
                <a:latin typeface="Bell MT" pitchFamily="18" charset="0"/>
              </a:rPr>
              <a:t>natamandira</a:t>
            </a:r>
            <a:r>
              <a:rPr lang="en-US" sz="2400" dirty="0" smtClean="0">
                <a:latin typeface="Bell MT" pitchFamily="18" charset="0"/>
              </a:rPr>
              <a:t> (festival hall) </a:t>
            </a:r>
            <a:r>
              <a:rPr lang="en-US" sz="2400" dirty="0" smtClean="0">
                <a:latin typeface="Bell MT" pitchFamily="18" charset="0"/>
              </a:rPr>
              <a:t>and</a:t>
            </a:r>
          </a:p>
          <a:p>
            <a:pPr algn="just"/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i="1" dirty="0" err="1" smtClean="0">
                <a:latin typeface="Bell MT" pitchFamily="18" charset="0"/>
              </a:rPr>
              <a:t>bhoga-mandapa</a:t>
            </a:r>
            <a:r>
              <a:rPr lang="en-US" sz="2400" dirty="0" smtClean="0">
                <a:latin typeface="Bell MT" pitchFamily="18" charset="0"/>
              </a:rPr>
              <a:t> (hall of offerings), each increasing in the height to its predecessor. </a:t>
            </a:r>
            <a:endParaRPr lang="en-US" sz="2400" dirty="0">
              <a:latin typeface="Bell MT" pitchFamily="18" charset="0"/>
            </a:endParaRPr>
          </a:p>
        </p:txBody>
      </p:sp>
      <p:pic>
        <p:nvPicPr>
          <p:cNvPr id="1026" name="Picture 2" descr="C:\Users\stud\Pictures\New folder\ananta_basudeve_bhubanesw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819400"/>
            <a:ext cx="4781550" cy="3858471"/>
          </a:xfrm>
          <a:prstGeom prst="rect">
            <a:avLst/>
          </a:prstGeom>
          <a:noFill/>
        </p:spPr>
      </p:pic>
      <p:pic>
        <p:nvPicPr>
          <p:cNvPr id="1027" name="Picture 3" descr="C:\Users\stud\Pictures\New folder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810000"/>
            <a:ext cx="2600325" cy="176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Lingaraja Temple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Lingaraja Temple</dc:title>
  <dc:creator>stud</dc:creator>
  <cp:lastModifiedBy>deepak kindo</cp:lastModifiedBy>
  <cp:revision>2</cp:revision>
  <dcterms:created xsi:type="dcterms:W3CDTF">2006-08-16T00:00:00Z</dcterms:created>
  <dcterms:modified xsi:type="dcterms:W3CDTF">2018-02-12T04:12:51Z</dcterms:modified>
</cp:coreProperties>
</file>